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5" r:id="rId3"/>
    <p:sldId id="264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D300-9DB2-4103-94D0-797A4CC02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4979C-42ED-478B-B036-097ECA9A2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277C4-9852-4E5C-9F0A-E9EBFBBF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C39FA-0CCB-4EEB-A0C8-8EFCF50D9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131EA-067C-44F1-A978-79E09685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8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050F-6E1F-49A3-8F27-142927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F3093-1827-493D-B07E-B6EF014AF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E1B29-F09B-4292-A67B-F561714D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739AB-D9A2-475E-A6AD-6E572043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9A68D-829C-41CB-A624-1F5F4774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1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C6FD35-0AC4-45F3-86D6-582BAE814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38A58-C15F-44A7-8398-3CA8A9005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9688F-8F4E-46B1-973F-4F332746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DE3FE-FDE3-4F2A-9E34-A6A0BFFE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17C8B-43EF-4ACB-A0D3-A626DF2F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75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8DE7-5380-419B-AF60-F4260091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EFED3-2653-4A98-BDAD-9C1C9D982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C39FE-8F34-4DED-B647-65172B469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237E3-7793-4FAF-9FF9-F12ADE3C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F770-D0A9-47DA-B93C-C73F7746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288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AAB8-0478-4323-86C6-0EC74922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A6062-D91C-4D30-A7BB-3687D99F9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3C0AF-203D-44F2-8395-17B721BB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3EDCC-962C-437A-B98C-A89E5C74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76B63-5FF5-4090-99D0-6D9E7CAD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9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807C-126A-494D-BA11-BED49C0C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A84F-BB85-4C70-839C-1B7E77271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3C9B1-9D98-4D1D-A390-FF6B0E0B7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4DFE5-4E7A-4B45-AB33-2506089F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41734-608D-426E-A969-D3B96087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66DD0-3AB5-4B30-815F-2CFCD823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8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5CD5-2F21-4394-B30D-FECD33E64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FD609-2B39-46B2-9B21-0573EC27C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12DA5-5E42-4542-A82C-6D10616F1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05EB2-9124-4E6E-B952-3FE643F55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ABEB6-AF8B-4A18-A0F9-47C48B07D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5C5DFB-123F-45A9-9BA5-D01FB9B4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0E9E6-BF5F-4F67-8453-A83CE78A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E2CC06-2E48-482E-B88B-E03FFE34A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4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0FAD-21B8-4DCF-BC6A-465161E2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43F9B-9232-41D6-B4E1-F10EFB57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31CA4B-7DCD-43B4-AFE8-F858E27D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7C6F2-05FC-42BF-AD64-8973FA28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58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CB621-E7E5-4F39-9758-A76004DC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36C47E-086A-4701-8AA3-09F996870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0A6B4-A8EE-4612-95C3-FBDC4311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04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981E-5768-4206-B141-02201262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70A2-3063-4327-9173-DB35FC5E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1BAB6-3AA8-4F7B-A9E7-A539757F6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089CE-79C8-4068-894F-0D7608C8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32A5A-6CB8-439F-89BD-77324E11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30B91-B34F-4D67-9ABF-946E14B1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26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353CA-73DA-4A85-BDB1-F10691C9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BD5B95-485D-43BC-A2FC-90E08E1A2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A7A20-F77B-4CC5-AADD-4E4D45CDC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4E2FB-4D8B-456E-B4BF-57578AE6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745DC-985C-46C1-A9EA-67F4ED3D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8F036-9B92-4A6D-BC9B-2432F871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1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59000">
              <a:schemeClr val="tx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FB8AD-3757-4D69-A323-D9C548E4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74ED-F852-4ADA-8BCA-B93B56F01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AD2BE-0547-4D7C-8A16-E3FC8F5EC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EF266-C1BB-45F5-9579-EAEE8C00ADF8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3C6C3-0349-4152-B6A1-8539296F5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E0351-26E2-4E73-976B-8D381A7E3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19578-166E-4BF1-9B1C-FBD99A731F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7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8136-F5AD-4AF4-B4E0-64724A169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723" y="518355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DAISIES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0BA87-37B6-40F4-A31F-342B30370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40056"/>
            <a:ext cx="9144000" cy="1655762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D</a:t>
            </a:r>
            <a:r>
              <a:rPr lang="en-GB" dirty="0">
                <a:solidFill>
                  <a:schemeClr val="bg1"/>
                </a:solidFill>
              </a:rPr>
              <a:t>eaf-</a:t>
            </a:r>
            <a:r>
              <a:rPr lang="en-GB" b="1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ssisting </a:t>
            </a:r>
            <a:r>
              <a:rPr lang="en-GB" b="1" dirty="0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ncident </a:t>
            </a:r>
            <a:r>
              <a:rPr lang="en-GB" b="1" dirty="0">
                <a:solidFill>
                  <a:schemeClr val="bg1"/>
                </a:solidFill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ound </a:t>
            </a:r>
            <a:r>
              <a:rPr lang="en-GB" b="1" dirty="0">
                <a:solidFill>
                  <a:schemeClr val="bg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nclination </a:t>
            </a:r>
            <a:r>
              <a:rPr lang="en-GB" b="1" dirty="0">
                <a:solidFill>
                  <a:schemeClr val="bg1"/>
                </a:solidFill>
              </a:rPr>
              <a:t>E</a:t>
            </a:r>
            <a:r>
              <a:rPr lang="en-GB" dirty="0">
                <a:solidFill>
                  <a:schemeClr val="bg1"/>
                </a:solidFill>
              </a:rPr>
              <a:t>valuator and </a:t>
            </a:r>
            <a:r>
              <a:rPr lang="en-GB" b="1" dirty="0">
                <a:solidFill>
                  <a:schemeClr val="bg1"/>
                </a:solidFill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how-</a:t>
            </a:r>
            <a:r>
              <a:rPr lang="en-GB" dirty="0" err="1">
                <a:solidFill>
                  <a:schemeClr val="bg1"/>
                </a:solidFill>
              </a:rPr>
              <a:t>er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D4 Team Chinchilla</a:t>
            </a:r>
          </a:p>
        </p:txBody>
      </p:sp>
      <p:pic>
        <p:nvPicPr>
          <p:cNvPr id="5" name="Picture 4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2794E4F8-C18D-4C73-8236-9E1E8A712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1780" y="3884103"/>
            <a:ext cx="3798124" cy="2848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14E0C-E71C-4C0E-99C1-99C4B06D61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096" y="3884103"/>
            <a:ext cx="4462280" cy="284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1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28F855-4817-467E-8B3C-0EE7D3DC5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4" b="13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54D9C6-B6BC-430E-91D0-8317CFAB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Problem and Target Market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D860A7-E51B-4A35-8D5B-716947081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11 million people with hearing problems*</a:t>
            </a:r>
          </a:p>
          <a:p>
            <a:r>
              <a:rPr lang="en-GB" dirty="0">
                <a:solidFill>
                  <a:srgbClr val="FFFFFF"/>
                </a:solidFill>
              </a:rPr>
              <a:t>Ensuring they feel included</a:t>
            </a:r>
          </a:p>
          <a:p>
            <a:r>
              <a:rPr lang="en-GB" dirty="0">
                <a:solidFill>
                  <a:srgbClr val="FFFFFF"/>
                </a:solidFill>
              </a:rPr>
              <a:t>Detects angle, intensity and frequency of sound</a:t>
            </a:r>
          </a:p>
          <a:p>
            <a:r>
              <a:rPr lang="en-GB" dirty="0">
                <a:solidFill>
                  <a:srgbClr val="FFFFFF"/>
                </a:solidFill>
              </a:rPr>
              <a:t>Unique product?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4212A-09E2-4C9A-97A9-DFE674FE33AB}"/>
              </a:ext>
            </a:extLst>
          </p:cNvPr>
          <p:cNvSpPr txBox="1"/>
          <p:nvPr/>
        </p:nvSpPr>
        <p:spPr>
          <a:xfrm>
            <a:off x="838200" y="6340121"/>
            <a:ext cx="73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*https://www.actiononhearingloss.org.uk/about-us/our-research-and-evidence/facts-and-figures/</a:t>
            </a:r>
          </a:p>
        </p:txBody>
      </p:sp>
    </p:spTree>
    <p:extLst>
      <p:ext uri="{BB962C8B-B14F-4D97-AF65-F5344CB8AC3E}">
        <p14:creationId xmlns:p14="http://schemas.microsoft.com/office/powerpoint/2010/main" val="309062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28F855-4817-467E-8B3C-0EE7D3DC5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4" b="13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54D9C6-B6BC-430E-91D0-8317CFAB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Costing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D860A7-E51B-4A35-8D5B-716947081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Priced at £175 (in run of 10k devices)</a:t>
            </a:r>
          </a:p>
          <a:p>
            <a:r>
              <a:rPr lang="en-GB" dirty="0">
                <a:solidFill>
                  <a:srgbClr val="FFFFFF"/>
                </a:solidFill>
              </a:rPr>
              <a:t>Profitable at 3000 sales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5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28F855-4817-467E-8B3C-0EE7D3DC5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4" b="13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54D9C6-B6BC-430E-91D0-8317CFAB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Design</a:t>
            </a:r>
          </a:p>
        </p:txBody>
      </p:sp>
      <p:pic>
        <p:nvPicPr>
          <p:cNvPr id="3" name="Content Placeholder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771C8FC-8439-42AD-BEF2-44EC837AC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98" y="1850205"/>
            <a:ext cx="8574404" cy="4110233"/>
          </a:xfrm>
        </p:spPr>
      </p:pic>
    </p:spTree>
    <p:extLst>
      <p:ext uri="{BB962C8B-B14F-4D97-AF65-F5344CB8AC3E}">
        <p14:creationId xmlns:p14="http://schemas.microsoft.com/office/powerpoint/2010/main" val="64223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28F855-4817-467E-8B3C-0EE7D3DC5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4" b="13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54D9C6-B6BC-430E-91D0-8317CFAB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Prototype</a:t>
            </a:r>
          </a:p>
        </p:txBody>
      </p:sp>
      <p:pic>
        <p:nvPicPr>
          <p:cNvPr id="5" name="Picture 4" descr="A picture containing wall, indoor, white, electronics&#10;&#10;Description generated with very high confidence">
            <a:extLst>
              <a:ext uri="{FF2B5EF4-FFF2-40B4-BE49-F238E27FC236}">
                <a16:creationId xmlns:a16="http://schemas.microsoft.com/office/drawing/2014/main" id="{F326CA07-7527-4148-932D-9425FE36FB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29261" y="1983765"/>
            <a:ext cx="2971915" cy="393957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9113DB0-303D-4D04-9808-B357DD623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416" y="1825625"/>
            <a:ext cx="5923384" cy="435133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Very time-sensitive software</a:t>
            </a:r>
          </a:p>
          <a:p>
            <a:r>
              <a:rPr lang="en-GB" dirty="0">
                <a:solidFill>
                  <a:schemeClr val="bg1"/>
                </a:solidFill>
              </a:rPr>
              <a:t>Everything on critical path</a:t>
            </a:r>
          </a:p>
          <a:p>
            <a:r>
              <a:rPr lang="en-GB" dirty="0">
                <a:solidFill>
                  <a:schemeClr val="bg1"/>
                </a:solidFill>
              </a:rPr>
              <a:t>Lack </a:t>
            </a:r>
            <a:r>
              <a:rPr lang="en-GB">
                <a:solidFill>
                  <a:schemeClr val="bg1"/>
                </a:solidFill>
              </a:rPr>
              <a:t>of integration time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344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83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DAISIES</vt:lpstr>
      <vt:lpstr>Problem and Target Market</vt:lpstr>
      <vt:lpstr>Costing</vt:lpstr>
      <vt:lpstr>Design</vt:lpstr>
      <vt:lpstr>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DAISIES</dc:title>
  <dc:creator>Matthew Johns</dc:creator>
  <cp:lastModifiedBy>Matthew Johns</cp:lastModifiedBy>
  <cp:revision>22</cp:revision>
  <dcterms:created xsi:type="dcterms:W3CDTF">2019-03-13T14:27:59Z</dcterms:created>
  <dcterms:modified xsi:type="dcterms:W3CDTF">2019-03-14T15:28:27Z</dcterms:modified>
</cp:coreProperties>
</file>